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7BFC5-28A1-B3EB-D690-203CCAB160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E66509-43F6-CE55-593C-8CF48EA7E0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6F22E-4A7B-E557-462B-E0E532051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CD30DF-8FA6-D341-846B-EC1FB68BA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0138A-AAE1-C1CA-5478-50E3B1861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679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C3DA6-4929-DDA8-6302-A9994ED51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0ECCA7-A925-C08F-9A8D-20B547AEC6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F17D-FB6F-C5B5-811F-F830D5DA6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2E4F8-53EE-3A49-BE73-5CD18B099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50B83C-D9FD-9221-C191-8947F593F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36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FD9954-9F41-BBD6-3B19-5F18480102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84CF5B-FAA5-FC58-5AA7-1D7E703623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431DD9-4180-9C90-A6B6-280C5C00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0A8D2F-FAF1-F44A-49C9-FBF00141E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57969-1A79-C70A-AC68-130315C33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641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C19F8-EB9F-9BFA-1405-16EC91B65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1AE5E3-B58D-C9F6-E11E-40D3E0636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0258C-18E7-F75F-15B9-C17FC3E99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EE06A-098F-6161-97FA-7307F4F0F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A8D19-AF5C-2E76-9425-9CCF9FC52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309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8B305-80E6-9A3D-4BA5-CED48966E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33177-CDF1-CCA6-AF6F-7163214058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B89E1C-CC7B-642E-AB3B-BF696C135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1681D-6554-B35A-A859-9CF9F7690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6D98E-5876-FC27-94E8-F87C797AC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015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83B3F-A7CF-C293-62DE-AFD41DB11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6A3C6-88EF-AB9A-D53D-B5C3AF0E5A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BA82AC-0E39-0B29-AFD2-E246844F34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650F5E-3C3B-DE4D-C014-17A188D5D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0A4733-5DA1-55CD-7540-A994BA706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897DC1-275B-B446-FF9A-BA5FC675B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728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12627-BD2D-9C45-AE16-8F8524E10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71984-8429-25BB-5AC0-364641584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72ADA2-916E-0D12-F078-A84D361E1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F38997-06EE-A7FE-4628-D72234111D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1D7F13-0FEC-30BB-FDF0-75019908A5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9FB4E0-E856-16DE-8E81-F12C8D226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DA91FB-9268-2890-CA44-BCB87DFDB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513831-0FF3-AC65-F5C0-496405C8E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449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EB02E-61BE-D67C-29A4-135FA10F5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AE46F1-4024-C939-B6C2-89AED3B21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0A212-4D63-43D5-CCA9-5439727C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BC95AE-1546-191F-C7E8-34BDCE2CB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53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FF1BDA-0206-B73A-92A5-21EDD676D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90BCC-66E4-7C50-85E6-80D3FD531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E80852-2B77-3A03-12EB-AFDD06D3A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633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E82C3-ACD3-324C-F812-E1FF796D3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C714A-BB0C-C927-170A-8C2086A31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56301-4F5F-1DF7-5524-91FEE1438A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BE640E-C756-151B-5B58-6034AE241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C12465-ED3A-E8B1-B9C6-6A14A5D9E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76571B-5D70-602A-EFB2-087BA30EE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341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070D1-E5F4-3056-A802-AB5A62598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9DAA68-91DB-A4BC-7C49-74A147FAD5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684375-7431-6699-EFA1-1B278A58E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78935F-527E-D800-C2B3-800CE6EF4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D6964E-62F8-0FE3-9C70-8F810F9FC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A34B95-AEE1-A1A0-9F97-7BEDD768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618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9D9BF5-0C02-C049-FC51-ECA2D5E13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A2936-08BD-52EA-F19B-FAB5E271C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3D1A79-9B70-A369-DBD6-D23191191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E0DA9-9211-44E8-9D9E-D14F95199552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8E09D-C721-72DA-C2D6-8C825C4249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DB6ED-5124-841F-D246-22950E8745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36CE1-DA8B-4CC9-B71A-016B419A59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10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D7A5A15-0473-97CA-7D6B-946B7A07113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Google Shape;56;p13">
            <a:extLst>
              <a:ext uri="{FF2B5EF4-FFF2-40B4-BE49-F238E27FC236}">
                <a16:creationId xmlns:a16="http://schemas.microsoft.com/office/drawing/2014/main" id="{5C0FB969-862F-3DB2-3B9E-0BA910B7C292}"/>
              </a:ext>
            </a:extLst>
          </p:cNvPr>
          <p:cNvSpPr txBox="1"/>
          <p:nvPr/>
        </p:nvSpPr>
        <p:spPr>
          <a:xfrm>
            <a:off x="3169227" y="6130636"/>
            <a:ext cx="3195238" cy="600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tr" sz="2700" b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Buraya yazınız.</a:t>
            </a:r>
            <a:endParaRPr sz="2700" b="1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2393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Background pattern&#10;&#10;Description automatically generated">
            <a:extLst>
              <a:ext uri="{FF2B5EF4-FFF2-40B4-BE49-F238E27FC236}">
                <a16:creationId xmlns:a16="http://schemas.microsoft.com/office/drawing/2014/main" id="{C9C0990C-7999-A510-6F10-83019734C9C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Google Shape;61;p14">
            <a:extLst>
              <a:ext uri="{FF2B5EF4-FFF2-40B4-BE49-F238E27FC236}">
                <a16:creationId xmlns:a16="http://schemas.microsoft.com/office/drawing/2014/main" id="{E319CB9A-02AB-6B97-DC1C-10B74FEAB5D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5678" y="590256"/>
            <a:ext cx="11350350" cy="8153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tr" sz="2620" b="1">
                <a:solidFill>
                  <a:srgbClr val="FF9900"/>
                </a:solidFill>
              </a:rPr>
              <a:t>Mat üzerindeki çizim</a:t>
            </a:r>
            <a:endParaRPr sz="2620" b="1">
              <a:solidFill>
                <a:srgbClr val="FF9900"/>
              </a:solidFill>
            </a:endParaRPr>
          </a:p>
        </p:txBody>
      </p:sp>
      <p:sp>
        <p:nvSpPr>
          <p:cNvPr id="22" name="Google Shape;62;p14">
            <a:extLst>
              <a:ext uri="{FF2B5EF4-FFF2-40B4-BE49-F238E27FC236}">
                <a16:creationId xmlns:a16="http://schemas.microsoft.com/office/drawing/2014/main" id="{2CB82C08-28F9-6B3B-A8B0-36DACD8A3B6A}"/>
              </a:ext>
            </a:extLst>
          </p:cNvPr>
          <p:cNvSpPr txBox="1">
            <a:spLocks/>
          </p:cNvSpPr>
          <p:nvPr/>
        </p:nvSpPr>
        <p:spPr>
          <a:xfrm>
            <a:off x="505678" y="1308339"/>
            <a:ext cx="4777048" cy="486386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b="1" dirty="0" err="1">
                <a:solidFill>
                  <a:schemeClr val="lt1"/>
                </a:solidFill>
              </a:rPr>
              <a:t>Toplam</a:t>
            </a:r>
            <a:r>
              <a:rPr lang="en-GB" b="1" dirty="0">
                <a:solidFill>
                  <a:schemeClr val="lt1"/>
                </a:solidFill>
              </a:rPr>
              <a:t> </a:t>
            </a:r>
            <a:r>
              <a:rPr lang="en-GB" b="1" dirty="0" err="1">
                <a:solidFill>
                  <a:schemeClr val="lt1"/>
                </a:solidFill>
              </a:rPr>
              <a:t>üçgen</a:t>
            </a:r>
            <a:r>
              <a:rPr lang="en-GB" b="1" dirty="0">
                <a:solidFill>
                  <a:schemeClr val="lt1"/>
                </a:solidFill>
              </a:rPr>
              <a:t> </a:t>
            </a:r>
            <a:r>
              <a:rPr lang="en-GB" b="1" dirty="0" err="1">
                <a:solidFill>
                  <a:schemeClr val="lt1"/>
                </a:solidFill>
              </a:rPr>
              <a:t>sayısı</a:t>
            </a:r>
            <a:r>
              <a:rPr lang="en-GB" b="1" dirty="0">
                <a:solidFill>
                  <a:schemeClr val="lt1"/>
                </a:solidFill>
              </a:rPr>
              <a:t>: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tr-TR" b="1" dirty="0">
              <a:solidFill>
                <a:schemeClr val="lt1"/>
              </a:solidFill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b="1" dirty="0" err="1">
                <a:solidFill>
                  <a:schemeClr val="lt1"/>
                </a:solidFill>
              </a:rPr>
              <a:t>Çeşit</a:t>
            </a:r>
            <a:r>
              <a:rPr lang="en-GB" b="1" dirty="0">
                <a:solidFill>
                  <a:schemeClr val="lt1"/>
                </a:solidFill>
              </a:rPr>
              <a:t> </a:t>
            </a:r>
            <a:r>
              <a:rPr lang="en-GB" b="1" dirty="0" err="1">
                <a:solidFill>
                  <a:schemeClr val="lt1"/>
                </a:solidFill>
              </a:rPr>
              <a:t>sayısı</a:t>
            </a:r>
            <a:r>
              <a:rPr lang="en-GB" b="1" dirty="0">
                <a:solidFill>
                  <a:schemeClr val="lt1"/>
                </a:solidFill>
              </a:rPr>
              <a:t>: </a:t>
            </a:r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endParaRPr lang="en-GB" b="1" dirty="0">
              <a:solidFill>
                <a:schemeClr val="lt1"/>
              </a:solidFill>
            </a:endParaRPr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endParaRPr lang="en-GB" b="1" dirty="0">
              <a:solidFill>
                <a:schemeClr val="lt1"/>
              </a:solidFill>
            </a:endParaRPr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GB" b="1" dirty="0" err="1">
                <a:solidFill>
                  <a:schemeClr val="lt1"/>
                </a:solidFill>
              </a:rPr>
              <a:t>Kullandığınız</a:t>
            </a:r>
            <a:r>
              <a:rPr lang="en-GB" b="1" dirty="0">
                <a:solidFill>
                  <a:schemeClr val="lt1"/>
                </a:solidFill>
              </a:rPr>
              <a:t> </a:t>
            </a:r>
            <a:r>
              <a:rPr lang="en-GB" b="1" dirty="0" err="1">
                <a:solidFill>
                  <a:schemeClr val="lt1"/>
                </a:solidFill>
              </a:rPr>
              <a:t>renkleri</a:t>
            </a:r>
            <a:r>
              <a:rPr lang="en-GB" b="1" dirty="0">
                <a:solidFill>
                  <a:schemeClr val="lt1"/>
                </a:solidFill>
              </a:rPr>
              <a:t> </a:t>
            </a:r>
            <a:r>
              <a:rPr lang="en-GB" b="1" dirty="0" err="1">
                <a:solidFill>
                  <a:schemeClr val="lt1"/>
                </a:solidFill>
              </a:rPr>
              <a:t>tabloya</a:t>
            </a:r>
            <a:r>
              <a:rPr lang="en-GB" b="1" dirty="0">
                <a:solidFill>
                  <a:schemeClr val="lt1"/>
                </a:solidFill>
              </a:rPr>
              <a:t> </a:t>
            </a:r>
            <a:r>
              <a:rPr lang="en-GB" b="1" dirty="0" err="1">
                <a:solidFill>
                  <a:schemeClr val="lt1"/>
                </a:solidFill>
              </a:rPr>
              <a:t>yazınız</a:t>
            </a:r>
            <a:r>
              <a:rPr lang="en-GB" b="1" dirty="0">
                <a:solidFill>
                  <a:schemeClr val="lt1"/>
                </a:solidFill>
              </a:rPr>
              <a:t>.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GB" b="1" dirty="0">
              <a:solidFill>
                <a:schemeClr val="lt1"/>
              </a:solidFill>
            </a:endParaRPr>
          </a:p>
        </p:txBody>
      </p:sp>
      <p:graphicFrame>
        <p:nvGraphicFramePr>
          <p:cNvPr id="30" name="Google Shape;64;p14">
            <a:extLst>
              <a:ext uri="{FF2B5EF4-FFF2-40B4-BE49-F238E27FC236}">
                <a16:creationId xmlns:a16="http://schemas.microsoft.com/office/drawing/2014/main" id="{D32AE823-A624-C667-85CB-E26C3E3200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578994"/>
              </p:ext>
            </p:extLst>
          </p:nvPr>
        </p:nvGraphicFramePr>
        <p:xfrm>
          <a:off x="7913154" y="1995854"/>
          <a:ext cx="2421083" cy="398038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421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759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42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59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759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759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759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" name="Google Shape;63;p14">
            <a:extLst>
              <a:ext uri="{FF2B5EF4-FFF2-40B4-BE49-F238E27FC236}">
                <a16:creationId xmlns:a16="http://schemas.microsoft.com/office/drawing/2014/main" id="{94BBA928-BF33-A83A-F8C5-FB0B81904BD2}"/>
              </a:ext>
            </a:extLst>
          </p:cNvPr>
          <p:cNvSpPr txBox="1">
            <a:spLocks/>
          </p:cNvSpPr>
          <p:nvPr/>
        </p:nvSpPr>
        <p:spPr>
          <a:xfrm>
            <a:off x="3718440" y="1308339"/>
            <a:ext cx="1243455" cy="607965"/>
          </a:xfrm>
          <a:prstGeom prst="rect">
            <a:avLst/>
          </a:prstGeom>
          <a:solidFill>
            <a:schemeClr val="lt1"/>
          </a:solidFill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" sz="1500" b="1" dirty="0">
                <a:solidFill>
                  <a:schemeClr val="dk1"/>
                </a:solidFill>
              </a:rPr>
              <a:t>..</a:t>
            </a:r>
          </a:p>
        </p:txBody>
      </p:sp>
      <p:sp>
        <p:nvSpPr>
          <p:cNvPr id="31" name="Google Shape;63;p14">
            <a:extLst>
              <a:ext uri="{FF2B5EF4-FFF2-40B4-BE49-F238E27FC236}">
                <a16:creationId xmlns:a16="http://schemas.microsoft.com/office/drawing/2014/main" id="{4736700D-D04A-F596-F1D7-53D579B0930A}"/>
              </a:ext>
            </a:extLst>
          </p:cNvPr>
          <p:cNvSpPr txBox="1">
            <a:spLocks/>
          </p:cNvSpPr>
          <p:nvPr/>
        </p:nvSpPr>
        <p:spPr>
          <a:xfrm>
            <a:off x="2357163" y="2127238"/>
            <a:ext cx="1243655" cy="60606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Aft>
                <a:spcPts val="1200"/>
              </a:spcAft>
              <a:buFont typeface="Arial"/>
              <a:buNone/>
            </a:pPr>
            <a:r>
              <a:rPr lang="tr" sz="1500" b="1" dirty="0">
                <a:solidFill>
                  <a:schemeClr val="dk1"/>
                </a:solidFill>
              </a:rPr>
              <a:t>..</a:t>
            </a:r>
          </a:p>
        </p:txBody>
      </p:sp>
      <p:sp>
        <p:nvSpPr>
          <p:cNvPr id="25" name="Google Shape;66;p14">
            <a:extLst>
              <a:ext uri="{FF2B5EF4-FFF2-40B4-BE49-F238E27FC236}">
                <a16:creationId xmlns:a16="http://schemas.microsoft.com/office/drawing/2014/main" id="{FC0DE042-50B1-D62C-AE4F-248609810562}"/>
              </a:ext>
            </a:extLst>
          </p:cNvPr>
          <p:cNvSpPr txBox="1">
            <a:spLocks/>
          </p:cNvSpPr>
          <p:nvPr/>
        </p:nvSpPr>
        <p:spPr>
          <a:xfrm>
            <a:off x="8014511" y="2789779"/>
            <a:ext cx="2218367" cy="481621"/>
          </a:xfrm>
          <a:prstGeom prst="rect">
            <a:avLst/>
          </a:prstGeom>
          <a:solidFill>
            <a:schemeClr val="lt1"/>
          </a:solidFill>
        </p:spPr>
        <p:txBody>
          <a:bodyPr spcFirstLastPara="1" vert="horz" wrap="square" lIns="91425" tIns="91425" rIns="91425" bIns="91425" rtlCol="0" anchor="t" anchorCtr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" sz="1500" b="1" dirty="0">
                <a:solidFill>
                  <a:schemeClr val="dk1"/>
                </a:solidFill>
              </a:rPr>
              <a:t>..</a:t>
            </a:r>
          </a:p>
        </p:txBody>
      </p:sp>
      <p:sp>
        <p:nvSpPr>
          <p:cNvPr id="26" name="Google Shape;67;p14">
            <a:extLst>
              <a:ext uri="{FF2B5EF4-FFF2-40B4-BE49-F238E27FC236}">
                <a16:creationId xmlns:a16="http://schemas.microsoft.com/office/drawing/2014/main" id="{5E533BAD-C720-842B-4D4F-DBADA9F147F9}"/>
              </a:ext>
            </a:extLst>
          </p:cNvPr>
          <p:cNvSpPr txBox="1">
            <a:spLocks/>
          </p:cNvSpPr>
          <p:nvPr/>
        </p:nvSpPr>
        <p:spPr>
          <a:xfrm>
            <a:off x="8014513" y="3445384"/>
            <a:ext cx="2218367" cy="481621"/>
          </a:xfrm>
          <a:prstGeom prst="rect">
            <a:avLst/>
          </a:prstGeom>
          <a:solidFill>
            <a:schemeClr val="lt1"/>
          </a:solidFill>
        </p:spPr>
        <p:txBody>
          <a:bodyPr spcFirstLastPara="1" vert="horz" wrap="square" lIns="91425" tIns="91425" rIns="91425" bIns="91425" rtlCol="0" anchor="t" anchorCtr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" sz="1500" b="1" dirty="0">
                <a:solidFill>
                  <a:schemeClr val="dk1"/>
                </a:solidFill>
              </a:rPr>
              <a:t>..</a:t>
            </a:r>
          </a:p>
        </p:txBody>
      </p:sp>
      <p:sp>
        <p:nvSpPr>
          <p:cNvPr id="27" name="Google Shape;68;p14">
            <a:extLst>
              <a:ext uri="{FF2B5EF4-FFF2-40B4-BE49-F238E27FC236}">
                <a16:creationId xmlns:a16="http://schemas.microsoft.com/office/drawing/2014/main" id="{F26DB548-FC00-09D0-7FC4-8B75983B1EA7}"/>
              </a:ext>
            </a:extLst>
          </p:cNvPr>
          <p:cNvSpPr txBox="1">
            <a:spLocks/>
          </p:cNvSpPr>
          <p:nvPr/>
        </p:nvSpPr>
        <p:spPr>
          <a:xfrm>
            <a:off x="8014513" y="4089095"/>
            <a:ext cx="2218367" cy="481621"/>
          </a:xfrm>
          <a:prstGeom prst="rect">
            <a:avLst/>
          </a:prstGeom>
          <a:solidFill>
            <a:schemeClr val="lt1"/>
          </a:solidFill>
        </p:spPr>
        <p:txBody>
          <a:bodyPr spcFirstLastPara="1" vert="horz" wrap="square" lIns="91425" tIns="91425" rIns="91425" bIns="91425" rtlCol="0" anchor="t" anchorCtr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" sz="1500" b="1">
                <a:solidFill>
                  <a:schemeClr val="dk1"/>
                </a:solidFill>
              </a:rPr>
              <a:t>..</a:t>
            </a:r>
          </a:p>
        </p:txBody>
      </p:sp>
      <p:sp>
        <p:nvSpPr>
          <p:cNvPr id="28" name="Google Shape;69;p14">
            <a:extLst>
              <a:ext uri="{FF2B5EF4-FFF2-40B4-BE49-F238E27FC236}">
                <a16:creationId xmlns:a16="http://schemas.microsoft.com/office/drawing/2014/main" id="{B87F9373-A240-4A46-77E1-A0BEBC2820E0}"/>
              </a:ext>
            </a:extLst>
          </p:cNvPr>
          <p:cNvSpPr txBox="1">
            <a:spLocks/>
          </p:cNvSpPr>
          <p:nvPr/>
        </p:nvSpPr>
        <p:spPr>
          <a:xfrm>
            <a:off x="8014513" y="4724198"/>
            <a:ext cx="2218366" cy="481621"/>
          </a:xfrm>
          <a:prstGeom prst="rect">
            <a:avLst/>
          </a:prstGeom>
          <a:solidFill>
            <a:schemeClr val="lt1"/>
          </a:solidFill>
        </p:spPr>
        <p:txBody>
          <a:bodyPr spcFirstLastPara="1" vert="horz" wrap="square" lIns="91425" tIns="91425" rIns="91425" bIns="91425" rtlCol="0" anchor="t" anchorCtr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" sz="1500" b="1">
                <a:solidFill>
                  <a:schemeClr val="dk1"/>
                </a:solidFill>
              </a:rPr>
              <a:t>..</a:t>
            </a:r>
          </a:p>
        </p:txBody>
      </p:sp>
      <p:sp>
        <p:nvSpPr>
          <p:cNvPr id="29" name="Google Shape;70;p14">
            <a:extLst>
              <a:ext uri="{FF2B5EF4-FFF2-40B4-BE49-F238E27FC236}">
                <a16:creationId xmlns:a16="http://schemas.microsoft.com/office/drawing/2014/main" id="{F9D0CF36-DB1D-E786-EF4E-6C343BC38470}"/>
              </a:ext>
            </a:extLst>
          </p:cNvPr>
          <p:cNvSpPr txBox="1">
            <a:spLocks/>
          </p:cNvSpPr>
          <p:nvPr/>
        </p:nvSpPr>
        <p:spPr>
          <a:xfrm>
            <a:off x="8014514" y="5380207"/>
            <a:ext cx="2218365" cy="481621"/>
          </a:xfrm>
          <a:prstGeom prst="rect">
            <a:avLst/>
          </a:prstGeom>
          <a:solidFill>
            <a:schemeClr val="lt1"/>
          </a:solidFill>
        </p:spPr>
        <p:txBody>
          <a:bodyPr spcFirstLastPara="1" vert="horz" wrap="square" lIns="91425" tIns="91425" rIns="91425" bIns="91425" rtlCol="0" anchor="t" anchorCtr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" sz="1500" b="1">
                <a:solidFill>
                  <a:schemeClr val="dk1"/>
                </a:solidFill>
              </a:rPr>
              <a:t>..</a:t>
            </a:r>
          </a:p>
        </p:txBody>
      </p:sp>
      <p:sp>
        <p:nvSpPr>
          <p:cNvPr id="24" name="Google Shape;65;p14">
            <a:extLst>
              <a:ext uri="{FF2B5EF4-FFF2-40B4-BE49-F238E27FC236}">
                <a16:creationId xmlns:a16="http://schemas.microsoft.com/office/drawing/2014/main" id="{FFFF9687-91E6-060F-FD05-A3E5480045DA}"/>
              </a:ext>
            </a:extLst>
          </p:cNvPr>
          <p:cNvSpPr txBox="1">
            <a:spLocks/>
          </p:cNvSpPr>
          <p:nvPr/>
        </p:nvSpPr>
        <p:spPr>
          <a:xfrm>
            <a:off x="8016691" y="2127238"/>
            <a:ext cx="2218367" cy="481621"/>
          </a:xfrm>
          <a:prstGeom prst="rect">
            <a:avLst/>
          </a:prstGeom>
          <a:solidFill>
            <a:schemeClr val="lt1"/>
          </a:solidFill>
        </p:spPr>
        <p:txBody>
          <a:bodyPr spcFirstLastPara="1" vert="horz" wrap="square" lIns="91425" tIns="91425" rIns="91425" bIns="91425" rtlCol="0" anchor="t" anchorCtr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" sz="1500" b="1" dirty="0">
                <a:solidFill>
                  <a:schemeClr val="dk1"/>
                </a:solidFill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56472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347FA73-0978-E692-071C-2E0E48C0E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Google Shape;75;p15">
            <a:extLst>
              <a:ext uri="{FF2B5EF4-FFF2-40B4-BE49-F238E27FC236}">
                <a16:creationId xmlns:a16="http://schemas.microsoft.com/office/drawing/2014/main" id="{FC4FFFA5-E3BD-4BEB-5246-714EBF525D21}"/>
              </a:ext>
            </a:extLst>
          </p:cNvPr>
          <p:cNvSpPr txBox="1">
            <a:spLocks/>
          </p:cNvSpPr>
          <p:nvPr/>
        </p:nvSpPr>
        <p:spPr>
          <a:xfrm>
            <a:off x="311700" y="445025"/>
            <a:ext cx="13132276" cy="785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  <a:tabLst/>
              <a:defRPr/>
            </a:pPr>
            <a:r>
              <a:rPr kumimoji="0" lang="tr-TR" sz="2620" b="1" i="0" u="none" strike="noStrike" kern="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Mat üzerindeki çizim</a:t>
            </a:r>
          </a:p>
        </p:txBody>
      </p:sp>
      <p:sp>
        <p:nvSpPr>
          <p:cNvPr id="24" name="Google Shape;76;p15">
            <a:extLst>
              <a:ext uri="{FF2B5EF4-FFF2-40B4-BE49-F238E27FC236}">
                <a16:creationId xmlns:a16="http://schemas.microsoft.com/office/drawing/2014/main" id="{3AEFDA16-8FA2-44E1-15DE-73157D7A9E4F}"/>
              </a:ext>
            </a:extLst>
          </p:cNvPr>
          <p:cNvSpPr txBox="1">
            <a:spLocks/>
          </p:cNvSpPr>
          <p:nvPr/>
        </p:nvSpPr>
        <p:spPr>
          <a:xfrm>
            <a:off x="180477" y="1230450"/>
            <a:ext cx="4947881" cy="4104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tr-TR" sz="1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Robotunuzun çizdiği şekilleri  yandaki mat üzerinde çizerek gösteriniz.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tr-TR" sz="1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Üçgenlerin sayısını belirtmek için aşağıdaki gibi numaralandırınız.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endParaRPr kumimoji="0" lang="tr-TR" sz="15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tr-TR" sz="1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Örnek: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endParaRPr kumimoji="0" lang="tr-TR" sz="15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79;p15">
            <a:extLst>
              <a:ext uri="{FF2B5EF4-FFF2-40B4-BE49-F238E27FC236}">
                <a16:creationId xmlns:a16="http://schemas.microsoft.com/office/drawing/2014/main" id="{BBB9E5ED-070A-3DE5-25E4-FC4E444B477F}"/>
              </a:ext>
            </a:extLst>
          </p:cNvPr>
          <p:cNvSpPr txBox="1">
            <a:spLocks/>
          </p:cNvSpPr>
          <p:nvPr/>
        </p:nvSpPr>
        <p:spPr>
          <a:xfrm>
            <a:off x="775456" y="3524220"/>
            <a:ext cx="411048" cy="450674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852"/>
              <a:buFont typeface="Arial"/>
              <a:buNone/>
              <a:tabLst/>
              <a:defRPr/>
            </a:pPr>
            <a:r>
              <a:rPr kumimoji="0" lang="tr" sz="1362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</a:t>
            </a:r>
          </a:p>
        </p:txBody>
      </p:sp>
      <p:pic>
        <p:nvPicPr>
          <p:cNvPr id="26" name="Google Shape;77;p15">
            <a:extLst>
              <a:ext uri="{FF2B5EF4-FFF2-40B4-BE49-F238E27FC236}">
                <a16:creationId xmlns:a16="http://schemas.microsoft.com/office/drawing/2014/main" id="{5AAF3A01-E4B3-5729-A430-4292B3F5E57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8835" y="1230450"/>
            <a:ext cx="6149245" cy="410499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Google Shape;78;p15">
            <a:extLst>
              <a:ext uri="{FF2B5EF4-FFF2-40B4-BE49-F238E27FC236}">
                <a16:creationId xmlns:a16="http://schemas.microsoft.com/office/drawing/2014/main" id="{958AD30B-97D4-D51A-2CF5-99380950E4F8}"/>
              </a:ext>
            </a:extLst>
          </p:cNvPr>
          <p:cNvCxnSpPr>
            <a:cxnSpLocks/>
          </p:cNvCxnSpPr>
          <p:nvPr/>
        </p:nvCxnSpPr>
        <p:spPr>
          <a:xfrm>
            <a:off x="1921165" y="3785391"/>
            <a:ext cx="2135694" cy="189503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8" name="Google Shape;78;p15">
            <a:extLst>
              <a:ext uri="{FF2B5EF4-FFF2-40B4-BE49-F238E27FC236}">
                <a16:creationId xmlns:a16="http://schemas.microsoft.com/office/drawing/2014/main" id="{702B80B3-C812-A1D1-723F-2E89987FEF2D}"/>
              </a:ext>
            </a:extLst>
          </p:cNvPr>
          <p:cNvCxnSpPr>
            <a:cxnSpLocks/>
          </p:cNvCxnSpPr>
          <p:nvPr/>
        </p:nvCxnSpPr>
        <p:spPr>
          <a:xfrm>
            <a:off x="1921165" y="3805365"/>
            <a:ext cx="1509746" cy="787417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9" name="Google Shape;78;p15">
            <a:extLst>
              <a:ext uri="{FF2B5EF4-FFF2-40B4-BE49-F238E27FC236}">
                <a16:creationId xmlns:a16="http://schemas.microsoft.com/office/drawing/2014/main" id="{9FC164FE-4376-365A-BAFB-AE5914C4229C}"/>
              </a:ext>
            </a:extLst>
          </p:cNvPr>
          <p:cNvCxnSpPr>
            <a:cxnSpLocks/>
          </p:cNvCxnSpPr>
          <p:nvPr/>
        </p:nvCxnSpPr>
        <p:spPr>
          <a:xfrm flipV="1">
            <a:off x="3430911" y="3974894"/>
            <a:ext cx="625948" cy="617888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3602566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9D54A4CC-A34C-6F43-C365-2A596CD3B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Google Shape;84;p16">
            <a:extLst>
              <a:ext uri="{FF2B5EF4-FFF2-40B4-BE49-F238E27FC236}">
                <a16:creationId xmlns:a16="http://schemas.microsoft.com/office/drawing/2014/main" id="{10908D0D-7CE6-1643-CF05-9DC5873BB2B9}"/>
              </a:ext>
            </a:extLst>
          </p:cNvPr>
          <p:cNvSpPr txBox="1">
            <a:spLocks/>
          </p:cNvSpPr>
          <p:nvPr/>
        </p:nvSpPr>
        <p:spPr>
          <a:xfrm>
            <a:off x="311699" y="445025"/>
            <a:ext cx="14207075" cy="873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  <a:tabLst/>
              <a:defRPr/>
            </a:pPr>
            <a:r>
              <a:rPr kumimoji="0" lang="tr-TR" sz="2620" b="1" i="0" u="none" strike="noStrike" kern="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Kodlar</a:t>
            </a:r>
          </a:p>
        </p:txBody>
      </p:sp>
      <p:sp>
        <p:nvSpPr>
          <p:cNvPr id="13" name="Google Shape;85;p16">
            <a:extLst>
              <a:ext uri="{FF2B5EF4-FFF2-40B4-BE49-F238E27FC236}">
                <a16:creationId xmlns:a16="http://schemas.microsoft.com/office/drawing/2014/main" id="{B85C4969-9EB5-6C32-6B6A-0720AD96F117}"/>
              </a:ext>
            </a:extLst>
          </p:cNvPr>
          <p:cNvSpPr txBox="1">
            <a:spLocks/>
          </p:cNvSpPr>
          <p:nvPr/>
        </p:nvSpPr>
        <p:spPr>
          <a:xfrm>
            <a:off x="311700" y="1152475"/>
            <a:ext cx="11568601" cy="873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tr-TR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Kodlarınızın </a:t>
            </a:r>
            <a:r>
              <a:rPr kumimoji="0" lang="tr-TR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Bubble</a:t>
            </a:r>
            <a:r>
              <a:rPr kumimoji="0" lang="tr-TR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üzerinde bulunan matrise uygun şekilde ekleyerek açıklamasını yapınız. İhtiyaç halinde bu sayfayı çoğaltabilirsiniz. (En fazla 3 sayfa). Kodlarınızın okunur bir şekilde fotoğrafını da ekleyebilirsiniz.</a:t>
            </a:r>
          </a:p>
        </p:txBody>
      </p:sp>
      <p:sp>
        <p:nvSpPr>
          <p:cNvPr id="14" name="Google Shape;86;p16">
            <a:extLst>
              <a:ext uri="{FF2B5EF4-FFF2-40B4-BE49-F238E27FC236}">
                <a16:creationId xmlns:a16="http://schemas.microsoft.com/office/drawing/2014/main" id="{3FAFD882-7F5B-9ED3-0C02-7C922EF23AB1}"/>
              </a:ext>
            </a:extLst>
          </p:cNvPr>
          <p:cNvSpPr txBox="1">
            <a:spLocks/>
          </p:cNvSpPr>
          <p:nvPr/>
        </p:nvSpPr>
        <p:spPr>
          <a:xfrm>
            <a:off x="812224" y="2194203"/>
            <a:ext cx="5015345" cy="351132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tr-TR" sz="15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Kod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tr-TR" sz="15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Örnek: K1-S2 (kırmızı 1 - sarı 2)</a:t>
            </a:r>
          </a:p>
        </p:txBody>
      </p:sp>
      <p:sp>
        <p:nvSpPr>
          <p:cNvPr id="15" name="Google Shape;87;p16">
            <a:extLst>
              <a:ext uri="{FF2B5EF4-FFF2-40B4-BE49-F238E27FC236}">
                <a16:creationId xmlns:a16="http://schemas.microsoft.com/office/drawing/2014/main" id="{69EBD57D-871B-E619-7385-C826F7CE021A}"/>
              </a:ext>
            </a:extLst>
          </p:cNvPr>
          <p:cNvSpPr txBox="1">
            <a:spLocks/>
          </p:cNvSpPr>
          <p:nvPr/>
        </p:nvSpPr>
        <p:spPr>
          <a:xfrm>
            <a:off x="6364433" y="2195924"/>
            <a:ext cx="5015346" cy="351132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tr-TR" sz="15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Açıklama</a:t>
            </a:r>
          </a:p>
        </p:txBody>
      </p:sp>
    </p:spTree>
    <p:extLst>
      <p:ext uri="{BB962C8B-B14F-4D97-AF65-F5344CB8AC3E}">
        <p14:creationId xmlns:p14="http://schemas.microsoft.com/office/powerpoint/2010/main" val="1868498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43D5529B-A919-2925-6A21-37B1A22FF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71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93</Words>
  <Application>Microsoft Office PowerPoint</Application>
  <PresentationFormat>Geniş ekran</PresentationFormat>
  <Paragraphs>27</Paragraphs>
  <Slides>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Sunusu</vt:lpstr>
      <vt:lpstr>Mat üzerindeki çizim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Çetin</dc:creator>
  <cp:lastModifiedBy>Hülya</cp:lastModifiedBy>
  <cp:revision>3</cp:revision>
  <dcterms:created xsi:type="dcterms:W3CDTF">2023-04-24T15:20:52Z</dcterms:created>
  <dcterms:modified xsi:type="dcterms:W3CDTF">2023-05-10T06:51:15Z</dcterms:modified>
</cp:coreProperties>
</file>